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305"/>
    <a:srgbClr val="4C2DA3"/>
    <a:srgbClr val="000E96"/>
    <a:srgbClr val="005696"/>
    <a:srgbClr val="006600"/>
    <a:srgbClr val="196D21"/>
    <a:srgbClr val="C7FDCA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30267-B8F0-4AB6-A23E-42B5F561A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7BD2E-B1FE-4D49-8BC5-A9DCD9BAF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4B3A7-2BE5-4CAA-8BE3-8648399F2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22E15-0283-491A-BACF-58283904B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D9078-C873-4ED3-9067-310114B49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923F-6A47-41AD-A314-50A15D28A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C4527-058B-4FD3-A616-40D2F3333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787FF-00AA-4893-AFF5-7C214981A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B595C-3B73-436E-9311-540F940F1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B95C-C39B-4CF5-8E02-971C02DE4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346B7-07EA-424D-A34F-1C2431480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727D69A-F759-4E4C-8631-AA61DC0A8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1140248" y="1023457"/>
            <a:ext cx="7148075" cy="4697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317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chemeClr val="accent2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Centrifuge Use Safety</a:t>
            </a:r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41309"/>
            <a:ext cx="3838184" cy="278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448" y="1937857"/>
            <a:ext cx="3345657" cy="300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5" cstate="print"/>
          <a:srcRect l="9866" t="4498" r="15643" b="28597"/>
          <a:stretch>
            <a:fillRect/>
          </a:stretch>
        </p:blipFill>
        <p:spPr bwMode="auto">
          <a:xfrm>
            <a:off x="662731" y="4983061"/>
            <a:ext cx="838899" cy="103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7032" y="2004968"/>
            <a:ext cx="868205" cy="77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2097247" y="6300132"/>
            <a:ext cx="6254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From: http://www.hawaii.edu/ehso/jabsom/Centrifuge%20Safety%20SOP.pdf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WordArt 47"/>
          <p:cNvSpPr>
            <a:spLocks noChangeArrowheads="1" noChangeShapeType="1" noTextEdit="1"/>
          </p:cNvSpPr>
          <p:nvPr/>
        </p:nvSpPr>
        <p:spPr bwMode="auto">
          <a:xfrm>
            <a:off x="34925" y="944563"/>
            <a:ext cx="180975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C7C3D7"/>
                </a:solidFill>
                <a:latin typeface="Impact"/>
              </a:rPr>
              <a:t>  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7C3D7"/>
                </a:solidFill>
                <a:latin typeface="Impact"/>
              </a:rPr>
              <a:t>2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C7C3D7"/>
              </a:solidFill>
              <a:latin typeface="Impac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9013" y="115888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Centrifuge Use Safety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729" y="1066845"/>
            <a:ext cx="8111067" cy="261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405891" y="6550223"/>
            <a:ext cx="573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http://www.hawaii.edu/ehso/jabsom/Centrifuge%20Safety%20SOP.pdf</a:t>
            </a:r>
            <a:endParaRPr lang="en-US" sz="1400" dirty="0"/>
          </a:p>
        </p:txBody>
      </p:sp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6798" y="3473043"/>
            <a:ext cx="3345657" cy="300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WordArt 47"/>
          <p:cNvSpPr>
            <a:spLocks noChangeArrowheads="1" noChangeShapeType="1" noTextEdit="1"/>
          </p:cNvSpPr>
          <p:nvPr/>
        </p:nvSpPr>
        <p:spPr bwMode="auto">
          <a:xfrm>
            <a:off x="34925" y="944563"/>
            <a:ext cx="180975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C7C3D7"/>
                </a:solidFill>
                <a:latin typeface="Impact"/>
              </a:rPr>
              <a:t>  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9013" y="115888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Centrifuge Use Safety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0016" y="6550223"/>
            <a:ext cx="4013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http://www.uos.harvard.edu/ehs/ih/centrifuge.pdf</a:t>
            </a:r>
            <a:endParaRPr lang="en-US" sz="14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186" y="1411099"/>
            <a:ext cx="4455994" cy="208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003" y="4114781"/>
            <a:ext cx="8875552" cy="102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Multi Centrifu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2426" y="854629"/>
            <a:ext cx="2352675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WordArt 47"/>
          <p:cNvSpPr>
            <a:spLocks noChangeArrowheads="1" noChangeShapeType="1" noTextEdit="1"/>
          </p:cNvSpPr>
          <p:nvPr/>
        </p:nvSpPr>
        <p:spPr bwMode="auto">
          <a:xfrm>
            <a:off x="34925" y="944563"/>
            <a:ext cx="180975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C7C3D7"/>
                </a:solidFill>
                <a:latin typeface="Impact"/>
              </a:rPr>
              <a:t> 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9013" y="115888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Centrifuge Use Safety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0016" y="6550223"/>
            <a:ext cx="4013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http://www.uos.harvard.edu/ehs/ih/centrifuge.pdf</a:t>
            </a:r>
            <a:endParaRPr lang="en-US" sz="14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1688" y="1756751"/>
            <a:ext cx="5969000" cy="133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944" y="3453610"/>
            <a:ext cx="8269239" cy="9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WordArt 47"/>
          <p:cNvSpPr>
            <a:spLocks noChangeArrowheads="1" noChangeShapeType="1" noTextEdit="1"/>
          </p:cNvSpPr>
          <p:nvPr/>
        </p:nvSpPr>
        <p:spPr bwMode="auto">
          <a:xfrm>
            <a:off x="34925" y="944563"/>
            <a:ext cx="180975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C7C3D7"/>
                </a:solidFill>
                <a:latin typeface="Impact"/>
              </a:rPr>
              <a:t>  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9013" y="115888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Centrifuge Use Safety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0016" y="6550223"/>
            <a:ext cx="4013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http://www.uos.harvard.edu/ehs/ih/centrifuge.pdf</a:t>
            </a:r>
            <a:endParaRPr lang="en-US" sz="1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1905" y="1260736"/>
            <a:ext cx="6480802" cy="161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189" y="5109203"/>
            <a:ext cx="8317140" cy="49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960" y="3285821"/>
            <a:ext cx="8312490" cy="18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WordArt 47"/>
          <p:cNvSpPr>
            <a:spLocks noChangeArrowheads="1" noChangeShapeType="1" noTextEdit="1"/>
          </p:cNvSpPr>
          <p:nvPr/>
        </p:nvSpPr>
        <p:spPr bwMode="auto">
          <a:xfrm>
            <a:off x="34925" y="944563"/>
            <a:ext cx="180975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C7C3D7"/>
                </a:solidFill>
                <a:latin typeface="Impact"/>
              </a:rPr>
              <a:t>  6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9013" y="115888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Centrifuge Use Safety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0016" y="6550223"/>
            <a:ext cx="4013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http://www.uos.harvard.edu/ehs/ih/centrifuge.pdf</a:t>
            </a:r>
            <a:endParaRPr lang="en-US" sz="14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850" y="775328"/>
            <a:ext cx="6646333" cy="213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233" y="3024992"/>
            <a:ext cx="7421068" cy="115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1308682" y="4332604"/>
            <a:ext cx="6606505" cy="2005278"/>
            <a:chOff x="1333849" y="4299048"/>
            <a:chExt cx="6606505" cy="2005278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11031" t="57948" b="34714"/>
            <a:stretch>
              <a:fillRect/>
            </a:stretch>
          </p:blipFill>
          <p:spPr bwMode="auto">
            <a:xfrm>
              <a:off x="2056701" y="5697525"/>
              <a:ext cx="5875265" cy="160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11031" t="57948" b="34714"/>
            <a:stretch>
              <a:fillRect/>
            </a:stretch>
          </p:blipFill>
          <p:spPr bwMode="auto">
            <a:xfrm>
              <a:off x="2063692" y="5763238"/>
              <a:ext cx="5875265" cy="160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b="34714"/>
            <a:stretch>
              <a:fillRect/>
            </a:stretch>
          </p:blipFill>
          <p:spPr bwMode="auto">
            <a:xfrm>
              <a:off x="1333849" y="4299048"/>
              <a:ext cx="6603709" cy="1430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65223" r="61530" b="25972"/>
            <a:stretch>
              <a:fillRect/>
            </a:stretch>
          </p:blipFill>
          <p:spPr bwMode="auto">
            <a:xfrm>
              <a:off x="1335247" y="5729681"/>
              <a:ext cx="2540467" cy="192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82581"/>
            <a:stretch>
              <a:fillRect/>
            </a:stretch>
          </p:blipFill>
          <p:spPr bwMode="auto">
            <a:xfrm>
              <a:off x="1336645" y="5922627"/>
              <a:ext cx="6603709" cy="381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48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Arial Rounded MT Bold</vt:lpstr>
      <vt:lpstr>Symbol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Company>Clarkson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Yuri Roiter</dc:creator>
  <cp:lastModifiedBy>Yuri Roiter</cp:lastModifiedBy>
  <cp:revision>473</cp:revision>
  <dcterms:created xsi:type="dcterms:W3CDTF">2005-06-09T17:16:08Z</dcterms:created>
  <dcterms:modified xsi:type="dcterms:W3CDTF">2011-01-26T23:50:32Z</dcterms:modified>
</cp:coreProperties>
</file>